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handoutMasterIdLst>
    <p:handoutMasterId r:id="rId8"/>
  </p:handoutMasterIdLst>
  <p:sldIdLst>
    <p:sldId id="256" r:id="rId2"/>
    <p:sldId id="258" r:id="rId3"/>
    <p:sldId id="257" r:id="rId4"/>
    <p:sldId id="259" r:id="rId5"/>
    <p:sldId id="260" r:id="rId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3" d="100"/>
          <a:sy n="113" d="100"/>
        </p:scale>
        <p:origin x="-103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Rockwell"/>
              </a:defRPr>
            </a:lvl1pPr>
          </a:lstStyle>
          <a:p>
            <a:endParaRPr lang="en-US"/>
          </a:p>
        </p:txBody>
      </p:sp>
      <p:sp>
        <p:nvSpPr>
          <p:cNvPr id="5120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Rockwell"/>
              </a:defRPr>
            </a:lvl1pPr>
          </a:lstStyle>
          <a:p>
            <a:fld id="{3249BEC6-69EB-43AF-AC6B-A4F372CD45D5}" type="datetimeFigureOut">
              <a:rPr lang="en-US"/>
              <a:pPr/>
              <a:t>12/1/2010</a:t>
            </a:fld>
            <a:endParaRPr lang="en-US"/>
          </a:p>
        </p:txBody>
      </p:sp>
      <p:sp>
        <p:nvSpPr>
          <p:cNvPr id="5120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Rockwell"/>
              </a:defRPr>
            </a:lvl1pPr>
          </a:lstStyle>
          <a:p>
            <a:endParaRPr lang="en-US"/>
          </a:p>
        </p:txBody>
      </p:sp>
      <p:sp>
        <p:nvSpPr>
          <p:cNvPr id="5120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Rockwell"/>
              </a:defRPr>
            </a:lvl1pPr>
          </a:lstStyle>
          <a:p>
            <a:fld id="{397EAAEF-F9D6-429E-910F-3148CD76519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C12F66CD-C822-453D-97CB-64F2B5D4B9AE}" type="datetimeFigureOut">
              <a:rPr lang="en-US"/>
              <a:pPr>
                <a:defRPr/>
              </a:pPr>
              <a:t>12/1/2010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AF5D20EE-ED63-435F-A1A0-606D1B11831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F49AFFE-FDA9-4FF0-9CD1-10F0718957AD}" type="slidenum">
              <a:rPr lang="en-US"/>
              <a:pPr fontAlgn="base">
                <a:spcBef>
                  <a:spcPct val="0"/>
                </a:spcBef>
                <a:spcAft>
                  <a:spcPct val="0"/>
                </a:spcAft>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0F1173D-DA31-4CDF-859F-F8CA6515155C}" type="slidenum">
              <a:rPr lang="en-US"/>
              <a:pPr fontAlgn="base">
                <a:spcBef>
                  <a:spcPct val="0"/>
                </a:spcBef>
                <a:spcAft>
                  <a:spcPct val="0"/>
                </a:spcAft>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Rectangle 9"/>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a:p>
        </p:txBody>
      </p:sp>
      <p:sp>
        <p:nvSpPr>
          <p:cNvPr id="7" name="TextBox 14"/>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rPr>
              <a:t>+</a:t>
            </a:r>
          </a:p>
        </p:txBody>
      </p:sp>
      <p:sp>
        <p:nvSpPr>
          <p:cNvPr id="8" name="Rectangle 10"/>
          <p:cNvSpPr/>
          <p:nvPr/>
        </p:nvSpPr>
        <p:spPr>
          <a:xfrm>
            <a:off x="4624388" y="228600"/>
            <a:ext cx="2057400" cy="2038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11"/>
          <p:cNvSpPr/>
          <p:nvPr/>
        </p:nvSpPr>
        <p:spPr>
          <a:xfrm>
            <a:off x="6802438" y="2378075"/>
            <a:ext cx="20574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0" name="Date Placeholder 3"/>
          <p:cNvSpPr>
            <a:spLocks noGrp="1"/>
          </p:cNvSpPr>
          <p:nvPr>
            <p:ph type="dt" sz="half" idx="10"/>
          </p:nvPr>
        </p:nvSpPr>
        <p:spPr>
          <a:xfrm>
            <a:off x="4800600" y="6426200"/>
            <a:ext cx="1231900" cy="365125"/>
          </a:xfrm>
        </p:spPr>
        <p:txBody>
          <a:bodyPr/>
          <a:lstStyle>
            <a:lvl1pPr algn="l">
              <a:defRPr smtClean="0"/>
            </a:lvl1pPr>
          </a:lstStyle>
          <a:p>
            <a:pPr>
              <a:defRPr/>
            </a:pPr>
            <a:fld id="{729EACBA-2DCF-4A69-ADEF-4242A9825A3F}" type="datetimeFigureOut">
              <a:rPr lang="en-US"/>
              <a:pPr>
                <a:defRPr/>
              </a:pPr>
              <a:t>12/1/2010</a:t>
            </a:fld>
            <a:endParaRPr lang="en-US"/>
          </a:p>
        </p:txBody>
      </p:sp>
      <p:sp>
        <p:nvSpPr>
          <p:cNvPr id="11" name="Footer Placeholder 4"/>
          <p:cNvSpPr>
            <a:spLocks noGrp="1"/>
          </p:cNvSpPr>
          <p:nvPr>
            <p:ph type="ftr" sz="quarter" idx="11"/>
          </p:nvPr>
        </p:nvSpPr>
        <p:spPr>
          <a:xfrm>
            <a:off x="6311900" y="6426200"/>
            <a:ext cx="2616200" cy="365125"/>
          </a:xfrm>
        </p:spPr>
        <p:txBody>
          <a:bodyPr/>
          <a:lstStyle>
            <a:lvl1pPr algn="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ectangle 6"/>
          <p:cNvSpPr/>
          <p:nvPr/>
        </p:nvSpPr>
        <p:spPr>
          <a:xfrm>
            <a:off x="8210550" y="282575"/>
            <a:ext cx="64135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TextBox 8"/>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6" name="Rectangle 9"/>
          <p:cNvSpPr/>
          <p:nvPr/>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3"/>
          <p:cNvSpPr>
            <a:spLocks noGrp="1"/>
          </p:cNvSpPr>
          <p:nvPr>
            <p:ph type="dt" sz="half" idx="10"/>
          </p:nvPr>
        </p:nvSpPr>
        <p:spPr/>
        <p:txBody>
          <a:bodyPr/>
          <a:lstStyle>
            <a:lvl1pPr>
              <a:defRPr/>
            </a:lvl1pPr>
          </a:lstStyle>
          <a:p>
            <a:pPr>
              <a:defRPr/>
            </a:pPr>
            <a:fld id="{35A46CB1-08A8-4FFE-AD2F-320CA0357C09}" type="datetimeFigureOut">
              <a:rPr lang="en-US"/>
              <a:pPr>
                <a:defRPr/>
              </a:pPr>
              <a:t>12/1/2010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EC4F495-5AFC-4D44-B5EE-70ECF663E99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5"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TextBox 8"/>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2" name="Title 1"/>
          <p:cNvSpPr>
            <a:spLocks noGrp="1"/>
          </p:cNvSpPr>
          <p:nvPr>
            <p:ph type="title"/>
          </p:nvPr>
        </p:nvSpPr>
        <p:spPr>
          <a:xfrm>
            <a:off x="498474" y="134471"/>
            <a:ext cx="7556313" cy="995082"/>
          </a:xfrm>
        </p:spPr>
        <p:txBody>
          <a:bodyPr anchor="b"/>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Text Placeholder 3"/>
          <p:cNvSpPr>
            <a:spLocks noGrp="1"/>
          </p:cNvSpPr>
          <p:nvPr>
            <p:ph type="body" sz="half" idx="2"/>
          </p:nvPr>
        </p:nvSpPr>
        <p:spPr>
          <a:xfrm>
            <a:off x="498518" y="1129553"/>
            <a:ext cx="7558960"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fld id="{BBB42FC9-8C7C-4FE9-BF82-CFA2B639ECA2}" type="datetimeFigureOut">
              <a:rPr lang="en-US"/>
              <a:pPr>
                <a:defRPr/>
              </a:pPr>
              <a:t>12/1/2010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7A7AD20-3E1E-472C-AB28-48AA0B911AD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7"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9"/>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TextBox 14"/>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rPr>
              <a:t>+</a:t>
            </a:r>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3" name="Picture Placeholder 12"/>
          <p:cNvSpPr>
            <a:spLocks noGrp="1"/>
          </p:cNvSpPr>
          <p:nvPr>
            <p:ph type="pic" sz="quarter" idx="12"/>
          </p:nvPr>
        </p:nvSpPr>
        <p:spPr>
          <a:xfrm>
            <a:off x="4624388" y="228600"/>
            <a:ext cx="2057400" cy="2039112"/>
          </a:xfrm>
        </p:spPr>
        <p:txBody>
          <a:bodyPr rtlCol="0">
            <a:normAutofit/>
          </a:bodyPr>
          <a:lstStyle>
            <a:lvl1pPr>
              <a:buNone/>
              <a:defRPr/>
            </a:lvl1pPr>
          </a:lstStyle>
          <a:p>
            <a:pPr lvl="0"/>
            <a:r>
              <a:rPr lang="en-US" noProof="0" smtClean="0"/>
              <a:t>Click icon to add picture</a:t>
            </a:r>
            <a:endParaRPr noProof="0"/>
          </a:p>
        </p:txBody>
      </p:sp>
      <p:sp>
        <p:nvSpPr>
          <p:cNvPr id="14" name="Picture Placeholder 12"/>
          <p:cNvSpPr>
            <a:spLocks noGrp="1"/>
          </p:cNvSpPr>
          <p:nvPr>
            <p:ph type="pic" sz="quarter" idx="13"/>
          </p:nvPr>
        </p:nvSpPr>
        <p:spPr>
          <a:xfrm>
            <a:off x="6802438" y="2377440"/>
            <a:ext cx="2057400" cy="2039112"/>
          </a:xfrm>
        </p:spPr>
        <p:txBody>
          <a:bodyPr rtlCol="0">
            <a:normAutofit/>
          </a:bodyPr>
          <a:lstStyle>
            <a:lvl1pPr>
              <a:buNone/>
              <a:defRPr/>
            </a:lvl1pPr>
          </a:lstStyle>
          <a:p>
            <a:pPr lvl="0"/>
            <a:r>
              <a:rPr lang="en-US" noProof="0" smtClean="0"/>
              <a:t>Click icon to add picture</a:t>
            </a:r>
            <a:endParaRPr noProof="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1" name="Date Placeholder 3"/>
          <p:cNvSpPr>
            <a:spLocks noGrp="1"/>
          </p:cNvSpPr>
          <p:nvPr>
            <p:ph type="dt" sz="half" idx="14"/>
          </p:nvPr>
        </p:nvSpPr>
        <p:spPr>
          <a:xfrm>
            <a:off x="4800600" y="6426200"/>
            <a:ext cx="1231900" cy="365125"/>
          </a:xfrm>
        </p:spPr>
        <p:txBody>
          <a:bodyPr/>
          <a:lstStyle>
            <a:lvl1pPr algn="l">
              <a:defRPr smtClean="0"/>
            </a:lvl1pPr>
          </a:lstStyle>
          <a:p>
            <a:pPr>
              <a:defRPr/>
            </a:pPr>
            <a:fld id="{000F70C4-0E46-4211-9288-D8B514E748C1}" type="datetimeFigureOut">
              <a:rPr lang="en-US"/>
              <a:pPr>
                <a:defRPr/>
              </a:pPr>
              <a:t>12/1/2010</a:t>
            </a:fld>
            <a:endParaRPr lang="en-US"/>
          </a:p>
        </p:txBody>
      </p:sp>
      <p:sp>
        <p:nvSpPr>
          <p:cNvPr id="12" name="Footer Placeholder 4"/>
          <p:cNvSpPr>
            <a:spLocks noGrp="1"/>
          </p:cNvSpPr>
          <p:nvPr>
            <p:ph type="ftr" sz="quarter" idx="15"/>
          </p:nvPr>
        </p:nvSpPr>
        <p:spPr>
          <a:xfrm>
            <a:off x="6311900" y="6426200"/>
            <a:ext cx="2616200" cy="365125"/>
          </a:xfrm>
        </p:spPr>
        <p:txBody>
          <a:bodyPr/>
          <a:lstStyle>
            <a:lvl1pPr algn="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6"/>
          <p:cNvSpPr/>
          <p:nvPr/>
        </p:nvSpPr>
        <p:spPr>
          <a:xfrm>
            <a:off x="658813" y="228600"/>
            <a:ext cx="82010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TextBox 7"/>
          <p:cNvSpPr txBox="1"/>
          <p:nvPr/>
        </p:nvSpPr>
        <p:spPr>
          <a:xfrm>
            <a:off x="2003425" y="3111500"/>
            <a:ext cx="260350" cy="614363"/>
          </a:xfrm>
          <a:prstGeom prst="rect">
            <a:avLst/>
          </a:prstGeom>
          <a:noFill/>
        </p:spPr>
        <p:txBody>
          <a:bodyPr lIns="0" tIns="0" rIns="0" bIns="0">
            <a:spAutoFit/>
          </a:bodyPr>
          <a:lstStyle/>
          <a:p>
            <a:pPr fontAlgn="auto">
              <a:spcBef>
                <a:spcPts val="0"/>
              </a:spcBef>
              <a:spcAft>
                <a:spcPts val="0"/>
              </a:spcAft>
              <a:defRPr/>
            </a:pPr>
            <a:r>
              <a:rPr sz="4000" b="1">
                <a:solidFill>
                  <a:schemeClr val="accent1">
                    <a:lumMod val="60000"/>
                    <a:lumOff val="40000"/>
                  </a:schemeClr>
                </a:solidFill>
                <a:latin typeface="+mn-lt"/>
              </a:rPr>
              <a:t>+</a:t>
            </a:r>
          </a:p>
        </p:txBody>
      </p:sp>
      <p:sp>
        <p:nvSpPr>
          <p:cNvPr id="6"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2286000" y="3124200"/>
            <a:ext cx="5638800" cy="1362075"/>
          </a:xfrm>
        </p:spPr>
        <p:txBody>
          <a:bodyPr anchor="b">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a:xfrm>
            <a:off x="658813" y="6248400"/>
            <a:ext cx="1474787" cy="365125"/>
          </a:xfrm>
        </p:spPr>
        <p:txBody>
          <a:bodyPr/>
          <a:lstStyle>
            <a:lvl1pPr algn="l">
              <a:defRPr smtClean="0">
                <a:solidFill>
                  <a:schemeClr val="bg1"/>
                </a:solidFill>
              </a:defRPr>
            </a:lvl1pPr>
          </a:lstStyle>
          <a:p>
            <a:pPr>
              <a:defRPr/>
            </a:pPr>
            <a:fld id="{5F6BC488-7733-429E-87CD-6707C67572BF}" type="datetimeFigureOut">
              <a:rPr lang="en-US"/>
              <a:pPr>
                <a:defRPr/>
              </a:pPr>
              <a:t>12/1/2010</a:t>
            </a:fld>
            <a:endParaRPr lang="en-US"/>
          </a:p>
        </p:txBody>
      </p:sp>
      <p:sp>
        <p:nvSpPr>
          <p:cNvPr id="8" name="Footer Placeholder 4"/>
          <p:cNvSpPr>
            <a:spLocks noGrp="1"/>
          </p:cNvSpPr>
          <p:nvPr>
            <p:ph type="ftr" sz="quarter" idx="11"/>
          </p:nvPr>
        </p:nvSpPr>
        <p:spPr>
          <a:xfrm>
            <a:off x="2286000" y="6248400"/>
            <a:ext cx="5638800" cy="365125"/>
          </a:xfrm>
        </p:spPr>
        <p:txBody>
          <a:bodyPr/>
          <a:lstStyle>
            <a:lvl1pPr>
              <a:defRPr>
                <a:solidFill>
                  <a:schemeClr val="bg1"/>
                </a:solidFill>
              </a:defRPr>
            </a:lvl1pPr>
          </a:lstStyle>
          <a:p>
            <a:pPr>
              <a:defRPr/>
            </a:pPr>
            <a:endParaRPr lang="en-US"/>
          </a:p>
        </p:txBody>
      </p:sp>
      <p:sp>
        <p:nvSpPr>
          <p:cNvPr id="9" name="Slide Number Placeholder 5"/>
          <p:cNvSpPr>
            <a:spLocks noGrp="1"/>
          </p:cNvSpPr>
          <p:nvPr>
            <p:ph type="sldNum" sz="quarter" idx="12"/>
          </p:nvPr>
        </p:nvSpPr>
        <p:spPr>
          <a:xfrm>
            <a:off x="8305800" y="6248400"/>
            <a:ext cx="554038" cy="365125"/>
          </a:xfrm>
        </p:spPr>
        <p:txBody>
          <a:bodyPr/>
          <a:lstStyle>
            <a:lvl1pPr>
              <a:defRPr/>
            </a:lvl1pPr>
          </a:lstStyle>
          <a:p>
            <a:pPr>
              <a:defRPr/>
            </a:pPr>
            <a:fld id="{A3F52D2C-8D23-46F8-A5B2-B0BCED0CC40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10"/>
          <p:cNvSpPr/>
          <p:nvPr/>
        </p:nvSpPr>
        <p:spPr>
          <a:xfrm>
            <a:off x="8210550" y="282575"/>
            <a:ext cx="64135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Rectangle 11"/>
          <p:cNvSpPr/>
          <p:nvPr/>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TextBox 9"/>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Date Placeholder 4"/>
          <p:cNvSpPr>
            <a:spLocks noGrp="1"/>
          </p:cNvSpPr>
          <p:nvPr>
            <p:ph type="dt" sz="half" idx="10"/>
          </p:nvPr>
        </p:nvSpPr>
        <p:spPr/>
        <p:txBody>
          <a:bodyPr/>
          <a:lstStyle>
            <a:lvl1pPr>
              <a:defRPr/>
            </a:lvl1pPr>
          </a:lstStyle>
          <a:p>
            <a:pPr>
              <a:defRPr/>
            </a:pPr>
            <a:fld id="{1BA4B5EB-260A-43F6-9150-5A5D9DC66A69}" type="datetimeFigureOut">
              <a:rPr lang="en-US"/>
              <a:pPr>
                <a:defRPr/>
              </a:pPr>
              <a:t>12/1/2010</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B4B3FB04-C50F-405C-956E-1889964B84B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9"/>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TextBox 11"/>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Date Placeholder 6"/>
          <p:cNvSpPr>
            <a:spLocks noGrp="1"/>
          </p:cNvSpPr>
          <p:nvPr>
            <p:ph type="dt" sz="half" idx="10"/>
          </p:nvPr>
        </p:nvSpPr>
        <p:spPr/>
        <p:txBody>
          <a:bodyPr/>
          <a:lstStyle>
            <a:lvl1pPr>
              <a:defRPr/>
            </a:lvl1pPr>
          </a:lstStyle>
          <a:p>
            <a:pPr>
              <a:defRPr/>
            </a:pPr>
            <a:fld id="{9019FDB0-CF00-4174-8182-1B00F80C07A8}" type="datetimeFigureOut">
              <a:rPr lang="en-US"/>
              <a:pPr>
                <a:defRPr/>
              </a:pPr>
              <a:t>12/1/2010</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1493A693-193D-4361-8D01-30B459924BD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5" name="TextBox 9"/>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6" name="Rectangle 13"/>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4"/>
          <p:cNvSpPr>
            <a:spLocks noGrp="1"/>
          </p:cNvSpPr>
          <p:nvPr>
            <p:ph type="dt" sz="half" idx="15"/>
          </p:nvPr>
        </p:nvSpPr>
        <p:spPr/>
        <p:txBody>
          <a:bodyPr/>
          <a:lstStyle>
            <a:lvl1pPr>
              <a:defRPr/>
            </a:lvl1pPr>
          </a:lstStyle>
          <a:p>
            <a:pPr>
              <a:defRPr/>
            </a:pPr>
            <a:fld id="{084180A5-B09B-4A1C-BD90-9EA8638425A6}" type="datetimeFigureOut">
              <a:rPr lang="en-US"/>
              <a:pPr>
                <a:defRPr/>
              </a:pPr>
              <a:t>12/1/2010</a:t>
            </a:fld>
            <a:endParaRPr lang="en-US"/>
          </a:p>
        </p:txBody>
      </p:sp>
      <p:sp>
        <p:nvSpPr>
          <p:cNvPr id="8" name="Footer Placeholder 5"/>
          <p:cNvSpPr>
            <a:spLocks noGrp="1"/>
          </p:cNvSpPr>
          <p:nvPr>
            <p:ph type="ftr" sz="quarter" idx="16"/>
          </p:nvPr>
        </p:nvSpPr>
        <p:spPr/>
        <p:txBody>
          <a:bodyPr/>
          <a:lstStyle>
            <a:lvl1pPr>
              <a:defRPr/>
            </a:lvl1pPr>
          </a:lstStyle>
          <a:p>
            <a:pPr>
              <a:defRPr/>
            </a:pPr>
            <a:endParaRPr lang="en-US"/>
          </a:p>
        </p:txBody>
      </p:sp>
      <p:sp>
        <p:nvSpPr>
          <p:cNvPr id="9" name="Slide Number Placeholder 6"/>
          <p:cNvSpPr>
            <a:spLocks noGrp="1"/>
          </p:cNvSpPr>
          <p:nvPr>
            <p:ph type="sldNum" sz="quarter" idx="17"/>
          </p:nvPr>
        </p:nvSpPr>
        <p:spPr/>
        <p:txBody>
          <a:bodyPr/>
          <a:lstStyle>
            <a:lvl1pPr>
              <a:defRPr/>
            </a:lvl1pPr>
          </a:lstStyle>
          <a:p>
            <a:pPr>
              <a:defRPr/>
            </a:pPr>
            <a:fld id="{868A77B1-2FF0-475D-A560-94908C97ACF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6" name="Rectangle 7"/>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TextBox 9"/>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Date Placeholder 4"/>
          <p:cNvSpPr>
            <a:spLocks noGrp="1"/>
          </p:cNvSpPr>
          <p:nvPr>
            <p:ph type="dt" sz="half" idx="17"/>
          </p:nvPr>
        </p:nvSpPr>
        <p:spPr/>
        <p:txBody>
          <a:bodyPr/>
          <a:lstStyle>
            <a:lvl1pPr>
              <a:defRPr/>
            </a:lvl1pPr>
          </a:lstStyle>
          <a:p>
            <a:pPr>
              <a:defRPr/>
            </a:pPr>
            <a:fld id="{F7A27E85-540B-4370-A5ED-451C55CD484B}" type="datetimeFigureOut">
              <a:rPr lang="en-US"/>
              <a:pPr>
                <a:defRPr/>
              </a:pPr>
              <a:t>12/1/2010</a:t>
            </a:fld>
            <a:endParaRPr lang="en-US"/>
          </a:p>
        </p:txBody>
      </p:sp>
      <p:sp>
        <p:nvSpPr>
          <p:cNvPr id="9" name="Footer Placeholder 5"/>
          <p:cNvSpPr>
            <a:spLocks noGrp="1"/>
          </p:cNvSpPr>
          <p:nvPr>
            <p:ph type="ftr" sz="quarter" idx="18"/>
          </p:nvPr>
        </p:nvSpPr>
        <p:spPr/>
        <p:txBody>
          <a:bodyPr/>
          <a:lstStyle>
            <a:lvl1pPr>
              <a:defRPr/>
            </a:lvl1pPr>
          </a:lstStyle>
          <a:p>
            <a:pPr>
              <a:defRPr/>
            </a:pPr>
            <a:endParaRPr lang="en-US"/>
          </a:p>
        </p:txBody>
      </p:sp>
      <p:sp>
        <p:nvSpPr>
          <p:cNvPr id="10" name="Slide Number Placeholder 6"/>
          <p:cNvSpPr>
            <a:spLocks noGrp="1"/>
          </p:cNvSpPr>
          <p:nvPr>
            <p:ph type="sldNum" sz="quarter" idx="19"/>
          </p:nvPr>
        </p:nvSpPr>
        <p:spPr/>
        <p:txBody>
          <a:bodyPr/>
          <a:lstStyle>
            <a:lvl1pPr>
              <a:defRPr/>
            </a:lvl1pPr>
          </a:lstStyle>
          <a:p>
            <a:pPr>
              <a:defRPr/>
            </a:pPr>
            <a:fld id="{E1361203-6F84-4FC0-A674-FFA9BDB75B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7" name="Rectangle 7"/>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TextBox 9"/>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Date Placeholder 4"/>
          <p:cNvSpPr>
            <a:spLocks noGrp="1"/>
          </p:cNvSpPr>
          <p:nvPr>
            <p:ph type="dt" sz="half" idx="19"/>
          </p:nvPr>
        </p:nvSpPr>
        <p:spPr/>
        <p:txBody>
          <a:bodyPr/>
          <a:lstStyle>
            <a:lvl1pPr>
              <a:defRPr/>
            </a:lvl1pPr>
          </a:lstStyle>
          <a:p>
            <a:pPr>
              <a:defRPr/>
            </a:pPr>
            <a:fld id="{9AA40D51-1740-4AD6-867F-70C3BDE78B91}" type="datetimeFigureOut">
              <a:rPr lang="en-US"/>
              <a:pPr>
                <a:defRPr/>
              </a:pPr>
              <a:t>12/1/2010</a:t>
            </a:fld>
            <a:endParaRPr lang="en-US"/>
          </a:p>
        </p:txBody>
      </p:sp>
      <p:sp>
        <p:nvSpPr>
          <p:cNvPr id="10" name="Footer Placeholder 5"/>
          <p:cNvSpPr>
            <a:spLocks noGrp="1"/>
          </p:cNvSpPr>
          <p:nvPr>
            <p:ph type="ftr" sz="quarter" idx="20"/>
          </p:nvPr>
        </p:nvSpPr>
        <p:spPr/>
        <p:txBody>
          <a:bodyPr/>
          <a:lstStyle>
            <a:lvl1pPr>
              <a:defRPr/>
            </a:lvl1pPr>
          </a:lstStyle>
          <a:p>
            <a:pPr>
              <a:defRPr/>
            </a:pPr>
            <a:endParaRPr lang="en-US"/>
          </a:p>
        </p:txBody>
      </p:sp>
      <p:sp>
        <p:nvSpPr>
          <p:cNvPr id="11" name="Slide Number Placeholder 6"/>
          <p:cNvSpPr>
            <a:spLocks noGrp="1"/>
          </p:cNvSpPr>
          <p:nvPr>
            <p:ph type="sldNum" sz="quarter" idx="21"/>
          </p:nvPr>
        </p:nvSpPr>
        <p:spPr/>
        <p:txBody>
          <a:bodyPr/>
          <a:lstStyle>
            <a:lvl1pPr>
              <a:defRPr/>
            </a:lvl1pPr>
          </a:lstStyle>
          <a:p>
            <a:pPr>
              <a:defRPr/>
            </a:pPr>
            <a:fld id="{A1B99821-6E0A-4849-8F03-F3DC7CAA721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Rectangle 5"/>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4" name="TextBox 7"/>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2"/>
          <p:cNvSpPr>
            <a:spLocks noGrp="1"/>
          </p:cNvSpPr>
          <p:nvPr>
            <p:ph type="dt" sz="half" idx="10"/>
          </p:nvPr>
        </p:nvSpPr>
        <p:spPr/>
        <p:txBody>
          <a:bodyPr/>
          <a:lstStyle>
            <a:lvl1pPr>
              <a:defRPr/>
            </a:lvl1pPr>
          </a:lstStyle>
          <a:p>
            <a:pPr>
              <a:defRPr/>
            </a:pPr>
            <a:fld id="{D0425838-678A-44CA-8F8F-6DE813C0A812}" type="datetimeFigureOut">
              <a:rPr lang="en-US"/>
              <a:pPr>
                <a:defRPr/>
              </a:pPr>
              <a:t>12/1/2010</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C5B20869-8F5B-4408-B87C-6FBABD69E85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Rectangle 4"/>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3" name="Date Placeholder 1"/>
          <p:cNvSpPr>
            <a:spLocks noGrp="1"/>
          </p:cNvSpPr>
          <p:nvPr>
            <p:ph type="dt" sz="half" idx="10"/>
          </p:nvPr>
        </p:nvSpPr>
        <p:spPr/>
        <p:txBody>
          <a:bodyPr/>
          <a:lstStyle>
            <a:lvl1pPr>
              <a:defRPr/>
            </a:lvl1pPr>
          </a:lstStyle>
          <a:p>
            <a:pPr>
              <a:defRPr/>
            </a:pPr>
            <a:fld id="{3A9D3D02-F231-4494-8ADC-E72850429EFE}" type="datetimeFigureOut">
              <a:rPr lang="en-US"/>
              <a:pPr>
                <a:defRPr/>
              </a:pPr>
              <a:t>12/1/2010</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pPr>
              <a:defRPr/>
            </a:pPr>
            <a:fld id="{55A492CD-15DE-40AB-B319-0D9BA0A76C59}"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TextBox 8"/>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rPr>
              <a:t>+</a:t>
            </a: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a:xfrm>
            <a:off x="7391400" y="6423025"/>
            <a:ext cx="1536700" cy="365125"/>
          </a:xfrm>
        </p:spPr>
        <p:txBody>
          <a:bodyPr/>
          <a:lstStyle>
            <a:lvl1pPr>
              <a:defRPr/>
            </a:lvl1pPr>
          </a:lstStyle>
          <a:p>
            <a:pPr>
              <a:defRPr/>
            </a:pPr>
            <a:fld id="{60EB7C06-BDE4-4FE4-AF4F-7BB88172EBBB}" type="datetimeFigureOut">
              <a:rPr lang="en-US"/>
              <a:pPr>
                <a:defRPr/>
              </a:pPr>
              <a:t>12/1/2010</a:t>
            </a:fld>
            <a:endParaRPr lang="en-US"/>
          </a:p>
        </p:txBody>
      </p:sp>
      <p:sp>
        <p:nvSpPr>
          <p:cNvPr id="8" name="Footer Placeholder 5"/>
          <p:cNvSpPr>
            <a:spLocks noGrp="1"/>
          </p:cNvSpPr>
          <p:nvPr>
            <p:ph type="ftr" sz="quarter" idx="11"/>
          </p:nvPr>
        </p:nvSpPr>
        <p:spPr>
          <a:xfrm>
            <a:off x="3859213" y="6423025"/>
            <a:ext cx="3316287" cy="365125"/>
          </a:xfrm>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10"/>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TextBox 9"/>
          <p:cNvSpPr txBox="1"/>
          <p:nvPr/>
        </p:nvSpPr>
        <p:spPr>
          <a:xfrm>
            <a:off x="3989388" y="3370263"/>
            <a:ext cx="220662" cy="369887"/>
          </a:xfrm>
          <a:prstGeom prst="rect">
            <a:avLst/>
          </a:prstGeom>
          <a:noFill/>
        </p:spPr>
        <p:txBody>
          <a:bodyPr lIns="0" tIns="0" rIns="0" bIns="0">
            <a:spAutoFit/>
          </a:bodyPr>
          <a:lstStyle/>
          <a:p>
            <a:pPr fontAlgn="auto">
              <a:spcBef>
                <a:spcPts val="0"/>
              </a:spcBef>
              <a:spcAft>
                <a:spcPts val="0"/>
              </a:spcAft>
              <a:defRPr/>
            </a:pPr>
            <a:r>
              <a:rPr sz="2400" b="1">
                <a:solidFill>
                  <a:schemeClr val="accent1">
                    <a:lumMod val="60000"/>
                    <a:lumOff val="40000"/>
                  </a:schemeClr>
                </a:solidFill>
                <a:latin typeface="+mn-lt"/>
              </a:rPr>
              <a:t>+ </a:t>
            </a: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a:xfrm>
            <a:off x="7391400" y="6423025"/>
            <a:ext cx="1536700" cy="365125"/>
          </a:xfrm>
        </p:spPr>
        <p:txBody>
          <a:bodyPr/>
          <a:lstStyle>
            <a:lvl1pPr>
              <a:defRPr/>
            </a:lvl1pPr>
          </a:lstStyle>
          <a:p>
            <a:pPr>
              <a:defRPr/>
            </a:pPr>
            <a:fld id="{8149B105-99CA-4297-99D3-84F506E2FB16}" type="datetimeFigureOut">
              <a:rPr lang="en-US"/>
              <a:pPr>
                <a:defRPr/>
              </a:pPr>
              <a:t>12/1/2010</a:t>
            </a:fld>
            <a:endParaRPr lang="en-US"/>
          </a:p>
        </p:txBody>
      </p:sp>
      <p:sp>
        <p:nvSpPr>
          <p:cNvPr id="8" name="Footer Placeholder 5"/>
          <p:cNvSpPr>
            <a:spLocks noGrp="1"/>
          </p:cNvSpPr>
          <p:nvPr>
            <p:ph type="ftr" sz="quarter" idx="11"/>
          </p:nvPr>
        </p:nvSpPr>
        <p:spPr>
          <a:xfrm>
            <a:off x="4191000" y="6423025"/>
            <a:ext cx="3005138" cy="365125"/>
          </a:xfrm>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670095D3-3DBB-45D5-A3BB-0486DC35A203}"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5" name="Rectangle 7"/>
          <p:cNvSpPr/>
          <p:nvPr/>
        </p:nvSpPr>
        <p:spPr>
          <a:xfrm>
            <a:off x="6802438" y="228600"/>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Rectangle 8"/>
          <p:cNvSpPr/>
          <p:nvPr/>
        </p:nvSpPr>
        <p:spPr>
          <a:xfrm>
            <a:off x="6802438" y="2378075"/>
            <a:ext cx="2057400" cy="2038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TextBox 9"/>
          <p:cNvSpPr txBox="1"/>
          <p:nvPr/>
        </p:nvSpPr>
        <p:spPr>
          <a:xfrm>
            <a:off x="327025" y="4632325"/>
            <a:ext cx="220663" cy="369888"/>
          </a:xfrm>
          <a:prstGeom prst="rect">
            <a:avLst/>
          </a:prstGeom>
          <a:noFill/>
        </p:spPr>
        <p:txBody>
          <a:bodyPr lIns="0" tIns="0" rIns="0" bIns="0">
            <a:spAutoFit/>
          </a:bodyPr>
          <a:lstStyle/>
          <a:p>
            <a:pPr fontAlgn="auto">
              <a:spcBef>
                <a:spcPts val="0"/>
              </a:spcBef>
              <a:spcAft>
                <a:spcPts val="0"/>
              </a:spcAft>
              <a:defRPr/>
            </a:pPr>
            <a:r>
              <a:rPr sz="2400" b="1">
                <a:solidFill>
                  <a:schemeClr val="accent1">
                    <a:lumMod val="60000"/>
                    <a:lumOff val="40000"/>
                  </a:schemeClr>
                </a:solidFill>
                <a:latin typeface="+mn-lt"/>
              </a:rPr>
              <a:t>+ </a:t>
            </a:r>
          </a:p>
        </p:txBody>
      </p:sp>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9ADFEEDA-AD6E-4C54-B811-CC12AA7C0681}" type="datetimeFigureOut">
              <a:rPr lang="en-US"/>
              <a:pPr>
                <a:defRPr/>
              </a:pPr>
              <a:t>12/1/2010</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F49D6BEB-876B-49E2-9AA9-2127405BD20C}"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6" name="Rectangle 7"/>
          <p:cNvSpPr/>
          <p:nvPr/>
        </p:nvSpPr>
        <p:spPr>
          <a:xfrm>
            <a:off x="282575" y="228600"/>
            <a:ext cx="638651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TextBox 8"/>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rPr>
              <a:t>+</a:t>
            </a:r>
          </a:p>
        </p:txBody>
      </p:sp>
      <p:sp>
        <p:nvSpPr>
          <p:cNvPr id="8" name="Rectangle 9"/>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en-US" noProof="0" smtClean="0"/>
              <a:t>Click icon to add picture</a:t>
            </a:r>
            <a:endParaRPr noProof="0"/>
          </a:p>
        </p:txBody>
      </p:sp>
      <p:sp>
        <p:nvSpPr>
          <p:cNvPr id="13" name="Picture Placeholder 12"/>
          <p:cNvSpPr>
            <a:spLocks noGrp="1"/>
          </p:cNvSpPr>
          <p:nvPr>
            <p:ph type="pic" sz="quarter" idx="14"/>
          </p:nvPr>
        </p:nvSpPr>
        <p:spPr>
          <a:xfrm>
            <a:off x="6802438" y="4535424"/>
            <a:ext cx="2057400" cy="2039112"/>
          </a:xfrm>
        </p:spPr>
        <p:txBody>
          <a:bodyPr rtlCol="0">
            <a:normAutofit/>
          </a:bodyPr>
          <a:lstStyle>
            <a:lvl1pPr>
              <a:buNone/>
              <a:defRPr/>
            </a:lvl1pPr>
          </a:lstStyle>
          <a:p>
            <a:pPr lvl="0"/>
            <a:r>
              <a:rPr lang="en-US" noProof="0" smtClean="0"/>
              <a:t>Click icon to add picture</a:t>
            </a:r>
            <a:endParaRPr noProof="0"/>
          </a:p>
        </p:txBody>
      </p:sp>
      <p:sp>
        <p:nvSpPr>
          <p:cNvPr id="9" name="Date Placeholder 4"/>
          <p:cNvSpPr>
            <a:spLocks noGrp="1"/>
          </p:cNvSpPr>
          <p:nvPr>
            <p:ph type="dt" sz="half" idx="15"/>
          </p:nvPr>
        </p:nvSpPr>
        <p:spPr>
          <a:xfrm>
            <a:off x="5211763" y="6235700"/>
            <a:ext cx="1349375" cy="365125"/>
          </a:xfrm>
        </p:spPr>
        <p:txBody>
          <a:bodyPr/>
          <a:lstStyle>
            <a:lvl1pPr>
              <a:defRPr smtClean="0">
                <a:solidFill>
                  <a:schemeClr val="bg1"/>
                </a:solidFill>
              </a:defRPr>
            </a:lvl1pPr>
          </a:lstStyle>
          <a:p>
            <a:pPr>
              <a:defRPr/>
            </a:pPr>
            <a:fld id="{DE342B5D-9844-473C-8E3E-E866D70CA083}" type="datetimeFigureOut">
              <a:rPr lang="en-US"/>
              <a:pPr>
                <a:defRPr/>
              </a:pPr>
              <a:t>12/1/2010</a:t>
            </a:fld>
            <a:endParaRPr lang="en-US"/>
          </a:p>
        </p:txBody>
      </p:sp>
      <p:sp>
        <p:nvSpPr>
          <p:cNvPr id="10" name="Footer Placeholder 5"/>
          <p:cNvSpPr>
            <a:spLocks noGrp="1"/>
          </p:cNvSpPr>
          <p:nvPr>
            <p:ph type="ftr" sz="quarter" idx="16"/>
          </p:nvPr>
        </p:nvSpPr>
        <p:spPr>
          <a:xfrm>
            <a:off x="381000" y="6235700"/>
            <a:ext cx="4648200" cy="365125"/>
          </a:xfrm>
        </p:spPr>
        <p:txBody>
          <a:bodyPr/>
          <a:lstStyle>
            <a:lvl1pPr>
              <a:defRPr>
                <a:solidFill>
                  <a:schemeClr val="bg1"/>
                </a:solidFill>
              </a:defRPr>
            </a:lvl1pPr>
          </a:lstStyle>
          <a:p>
            <a:pPr>
              <a:defRPr/>
            </a:pPr>
            <a:endParaRPr lang="en-US"/>
          </a:p>
        </p:txBody>
      </p:sp>
      <p:sp>
        <p:nvSpPr>
          <p:cNvPr id="11" name="Slide Number Placeholder 6"/>
          <p:cNvSpPr>
            <a:spLocks noGrp="1"/>
          </p:cNvSpPr>
          <p:nvPr>
            <p:ph type="sldNum" sz="quarter" idx="17"/>
          </p:nvPr>
        </p:nvSpPr>
        <p:spPr/>
        <p:txBody>
          <a:bodyPr/>
          <a:lstStyle>
            <a:lvl1pPr>
              <a:defRPr/>
            </a:lvl1pPr>
          </a:lstStyle>
          <a:p>
            <a:pPr>
              <a:defRPr/>
            </a:pPr>
            <a:fld id="{BC243F0A-4990-4091-A8B2-7CA9B69B0D4D}"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7"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TextBox 8"/>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rPr>
              <a:t>+</a:t>
            </a:r>
          </a:p>
        </p:txBody>
      </p:sp>
      <p:sp>
        <p:nvSpPr>
          <p:cNvPr id="9" name="Rectangle 9"/>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Rectangle 10"/>
          <p:cNvSpPr/>
          <p:nvPr/>
        </p:nvSpPr>
        <p:spPr>
          <a:xfrm>
            <a:off x="4624388" y="4535488"/>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Picture Placeholder 12"/>
          <p:cNvSpPr>
            <a:spLocks noGrp="1"/>
          </p:cNvSpPr>
          <p:nvPr>
            <p:ph type="pic" sz="quarter" idx="13"/>
          </p:nvPr>
        </p:nvSpPr>
        <p:spPr>
          <a:xfrm>
            <a:off x="4624388" y="228600"/>
            <a:ext cx="2057400" cy="2039112"/>
          </a:xfrm>
        </p:spPr>
        <p:txBody>
          <a:bodyPr rtlCol="0">
            <a:normAutofit/>
          </a:bodyPr>
          <a:lstStyle>
            <a:lvl1pPr>
              <a:buNone/>
              <a:defRPr/>
            </a:lvl1pPr>
          </a:lstStyle>
          <a:p>
            <a:pPr lvl="0"/>
            <a:r>
              <a:rPr lang="en-US" noProof="0" smtClean="0"/>
              <a:t>Click icon to add picture</a:t>
            </a:r>
            <a:endParaRPr noProof="0"/>
          </a:p>
        </p:txBody>
      </p:sp>
      <p:sp>
        <p:nvSpPr>
          <p:cNvPr id="13" name="Picture Placeholder 12"/>
          <p:cNvSpPr>
            <a:spLocks noGrp="1"/>
          </p:cNvSpPr>
          <p:nvPr>
            <p:ph type="pic" sz="quarter" idx="14"/>
          </p:nvPr>
        </p:nvSpPr>
        <p:spPr>
          <a:xfrm>
            <a:off x="4624388" y="2381663"/>
            <a:ext cx="2057400" cy="2039112"/>
          </a:xfrm>
        </p:spPr>
        <p:txBody>
          <a:bodyPr rtlCol="0">
            <a:normAutofit/>
          </a:bodyPr>
          <a:lstStyle>
            <a:lvl1pPr>
              <a:buNone/>
              <a:defRPr/>
            </a:lvl1pPr>
          </a:lstStyle>
          <a:p>
            <a:pPr lvl="0"/>
            <a:r>
              <a:rPr lang="en-US" noProof="0" smtClean="0"/>
              <a:t>Click icon to add picture</a:t>
            </a:r>
            <a:endParaRPr noProof="0"/>
          </a:p>
        </p:txBody>
      </p:sp>
      <p:sp>
        <p:nvSpPr>
          <p:cNvPr id="14" name="Picture Placeholder 12"/>
          <p:cNvSpPr>
            <a:spLocks noGrp="1"/>
          </p:cNvSpPr>
          <p:nvPr>
            <p:ph type="pic" sz="quarter" idx="15"/>
          </p:nvPr>
        </p:nvSpPr>
        <p:spPr>
          <a:xfrm>
            <a:off x="6803136" y="2381662"/>
            <a:ext cx="2057400" cy="4187952"/>
          </a:xfrm>
        </p:spPr>
        <p:txBody>
          <a:bodyPr rtlCol="0">
            <a:normAutofit/>
          </a:bodyPr>
          <a:lstStyle>
            <a:lvl1pPr>
              <a:buNone/>
              <a:defRPr/>
            </a:lvl1pPr>
          </a:lstStyle>
          <a:p>
            <a:pPr lvl="0"/>
            <a:r>
              <a:rPr lang="en-US" noProof="0" smtClean="0"/>
              <a:t>Click icon to add picture</a:t>
            </a:r>
            <a:endParaRPr noProof="0"/>
          </a:p>
        </p:txBody>
      </p:sp>
      <p:sp>
        <p:nvSpPr>
          <p:cNvPr id="11" name="Date Placeholder 4"/>
          <p:cNvSpPr>
            <a:spLocks noGrp="1"/>
          </p:cNvSpPr>
          <p:nvPr>
            <p:ph type="dt" sz="half" idx="16"/>
          </p:nvPr>
        </p:nvSpPr>
        <p:spPr>
          <a:xfrm>
            <a:off x="3048000" y="6235700"/>
            <a:ext cx="1347788" cy="365125"/>
          </a:xfrm>
        </p:spPr>
        <p:txBody>
          <a:bodyPr/>
          <a:lstStyle>
            <a:lvl1pPr>
              <a:defRPr smtClean="0">
                <a:solidFill>
                  <a:schemeClr val="bg1"/>
                </a:solidFill>
              </a:defRPr>
            </a:lvl1pPr>
          </a:lstStyle>
          <a:p>
            <a:pPr>
              <a:defRPr/>
            </a:pPr>
            <a:fld id="{20CC125A-221A-4737-9CF4-59ADF7D7101E}" type="datetimeFigureOut">
              <a:rPr lang="en-US"/>
              <a:pPr>
                <a:defRPr/>
              </a:pPr>
              <a:t>12/1/2010</a:t>
            </a:fld>
            <a:endParaRPr lang="en-US"/>
          </a:p>
        </p:txBody>
      </p:sp>
      <p:sp>
        <p:nvSpPr>
          <p:cNvPr id="15" name="Footer Placeholder 5"/>
          <p:cNvSpPr>
            <a:spLocks noGrp="1"/>
          </p:cNvSpPr>
          <p:nvPr>
            <p:ph type="ftr" sz="quarter" idx="17"/>
          </p:nvPr>
        </p:nvSpPr>
        <p:spPr>
          <a:xfrm>
            <a:off x="381000" y="6235700"/>
            <a:ext cx="2590800" cy="365125"/>
          </a:xfrm>
        </p:spPr>
        <p:txBody>
          <a:bodyPr/>
          <a:lstStyle>
            <a:lvl1pPr>
              <a:defRPr>
                <a:solidFill>
                  <a:schemeClr val="bg1"/>
                </a:solidFill>
              </a:defRPr>
            </a:lvl1pPr>
          </a:lstStyle>
          <a:p>
            <a:pPr>
              <a:defRPr/>
            </a:pPr>
            <a:endParaRPr lang="en-US"/>
          </a:p>
        </p:txBody>
      </p:sp>
      <p:sp>
        <p:nvSpPr>
          <p:cNvPr id="16" name="Slide Number Placeholder 6"/>
          <p:cNvSpPr>
            <a:spLocks noGrp="1"/>
          </p:cNvSpPr>
          <p:nvPr>
            <p:ph type="sldNum" sz="quarter" idx="18"/>
          </p:nvPr>
        </p:nvSpPr>
        <p:spPr/>
        <p:txBody>
          <a:bodyPr/>
          <a:lstStyle>
            <a:lvl1pPr>
              <a:defRPr/>
            </a:lvl1pPr>
          </a:lstStyle>
          <a:p>
            <a:pPr>
              <a:defRPr/>
            </a:pPr>
            <a:fld id="{18F7138C-3E7C-4F99-BC27-A67B1A27EAB8}"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7" name="Rectangle 10"/>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TextBox 9"/>
          <p:cNvSpPr txBox="1"/>
          <p:nvPr/>
        </p:nvSpPr>
        <p:spPr>
          <a:xfrm>
            <a:off x="4749800" y="3370263"/>
            <a:ext cx="220663" cy="369887"/>
          </a:xfrm>
          <a:prstGeom prst="rect">
            <a:avLst/>
          </a:prstGeom>
          <a:noFill/>
        </p:spPr>
        <p:txBody>
          <a:bodyPr lIns="0" tIns="0" rIns="0" bIns="0">
            <a:spAutoFit/>
          </a:bodyPr>
          <a:lstStyle/>
          <a:p>
            <a:pPr fontAlgn="auto">
              <a:spcBef>
                <a:spcPts val="0"/>
              </a:spcBef>
              <a:spcAft>
                <a:spcPts val="0"/>
              </a:spcAft>
              <a:defRPr/>
            </a:pPr>
            <a:r>
              <a:rPr sz="2400" b="1">
                <a:solidFill>
                  <a:schemeClr val="accent1">
                    <a:lumMod val="60000"/>
                    <a:lumOff val="40000"/>
                  </a:schemeClr>
                </a:solidFill>
                <a:latin typeface="+mn-lt"/>
              </a:rPr>
              <a:t>+ </a:t>
            </a: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en-US" noProof="0" smtClean="0"/>
              <a:t>Click icon to add picture</a:t>
            </a:r>
            <a:endParaRPr noProof="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en-US" noProof="0" smtClean="0"/>
              <a:t>Click icon to add picture</a:t>
            </a:r>
            <a:endParaRPr noProof="0"/>
          </a:p>
        </p:txBody>
      </p:sp>
      <p:sp>
        <p:nvSpPr>
          <p:cNvPr id="9" name="Date Placeholder 4"/>
          <p:cNvSpPr>
            <a:spLocks noGrp="1"/>
          </p:cNvSpPr>
          <p:nvPr>
            <p:ph type="dt" sz="half" idx="15"/>
          </p:nvPr>
        </p:nvSpPr>
        <p:spPr>
          <a:xfrm>
            <a:off x="7391400" y="6423025"/>
            <a:ext cx="1536700" cy="365125"/>
          </a:xfrm>
        </p:spPr>
        <p:txBody>
          <a:bodyPr/>
          <a:lstStyle>
            <a:lvl1pPr>
              <a:defRPr/>
            </a:lvl1pPr>
          </a:lstStyle>
          <a:p>
            <a:pPr>
              <a:defRPr/>
            </a:pPr>
            <a:fld id="{57A2D846-87DB-47D9-BEF3-6A9DF0B055E9}" type="datetimeFigureOut">
              <a:rPr lang="en-US"/>
              <a:pPr>
                <a:defRPr/>
              </a:pPr>
              <a:t>12/1/2010</a:t>
            </a:fld>
            <a:endParaRPr lang="en-US"/>
          </a:p>
        </p:txBody>
      </p:sp>
      <p:sp>
        <p:nvSpPr>
          <p:cNvPr id="10" name="Footer Placeholder 5"/>
          <p:cNvSpPr>
            <a:spLocks noGrp="1"/>
          </p:cNvSpPr>
          <p:nvPr>
            <p:ph type="ftr" sz="quarter" idx="16"/>
          </p:nvPr>
        </p:nvSpPr>
        <p:spPr>
          <a:xfrm>
            <a:off x="4191000" y="6423025"/>
            <a:ext cx="3005138" cy="365125"/>
          </a:xfrm>
        </p:spPr>
        <p:txBody>
          <a:bodyPr/>
          <a:lstStyle>
            <a:lvl1pPr>
              <a:defRPr/>
            </a:lvl1pPr>
          </a:lstStyle>
          <a:p>
            <a:pPr>
              <a:defRPr/>
            </a:pPr>
            <a:endParaRPr lang="en-US"/>
          </a:p>
        </p:txBody>
      </p:sp>
      <p:sp>
        <p:nvSpPr>
          <p:cNvPr id="11" name="Slide Number Placeholder 6"/>
          <p:cNvSpPr>
            <a:spLocks noGrp="1"/>
          </p:cNvSpPr>
          <p:nvPr>
            <p:ph type="sldNum" sz="quarter" idx="17"/>
          </p:nvPr>
        </p:nvSpPr>
        <p:spPr/>
        <p:txBody>
          <a:bodyPr/>
          <a:lstStyle>
            <a:lvl1pPr>
              <a:defRPr/>
            </a:lvl1pPr>
          </a:lstStyle>
          <a:p>
            <a:pPr>
              <a:defRPr/>
            </a:pPr>
            <a:fld id="{75C45ADC-186F-4825-ACEC-775450FB4C3E}"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4"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TextBox 8"/>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Date Placeholder 3"/>
          <p:cNvSpPr>
            <a:spLocks noGrp="1"/>
          </p:cNvSpPr>
          <p:nvPr>
            <p:ph type="dt" sz="half" idx="10"/>
          </p:nvPr>
        </p:nvSpPr>
        <p:spPr/>
        <p:txBody>
          <a:bodyPr/>
          <a:lstStyle>
            <a:lvl1pPr>
              <a:defRPr/>
            </a:lvl1pPr>
          </a:lstStyle>
          <a:p>
            <a:pPr>
              <a:defRPr/>
            </a:pPr>
            <a:fld id="{BB275E51-FB8A-4971-853C-C1E9EDF2B674}" type="datetimeFigureOut">
              <a:rPr lang="en-US"/>
              <a:pPr>
                <a:defRPr/>
              </a:pPr>
              <a:t>12/1/2010</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A928584E-8709-43E4-A7A3-D61EF3E26110}"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4" name="Rectangle 9"/>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TextBox 8"/>
          <p:cNvSpPr txBox="1"/>
          <p:nvPr/>
        </p:nvSpPr>
        <p:spPr>
          <a:xfrm rot="16200000">
            <a:off x="8593932" y="561181"/>
            <a:ext cx="260350" cy="554037"/>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rPr>
              <a:t>+</a:t>
            </a:r>
          </a:p>
        </p:txBody>
      </p:sp>
      <p:sp>
        <p:nvSpPr>
          <p:cNvPr id="2" name="Vertical Title 1"/>
          <p:cNvSpPr>
            <a:spLocks noGrp="1"/>
          </p:cNvSpPr>
          <p:nvPr>
            <p:ph type="title" orient="vert"/>
          </p:nvPr>
        </p:nvSpPr>
        <p:spPr>
          <a:xfrm>
            <a:off x="7995772" y="954742"/>
            <a:ext cx="681318" cy="517142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Date Placeholder 3"/>
          <p:cNvSpPr>
            <a:spLocks noGrp="1"/>
          </p:cNvSpPr>
          <p:nvPr>
            <p:ph type="dt" sz="half" idx="10"/>
          </p:nvPr>
        </p:nvSpPr>
        <p:spPr/>
        <p:txBody>
          <a:bodyPr/>
          <a:lstStyle>
            <a:lvl1pPr>
              <a:defRPr/>
            </a:lvl1pPr>
          </a:lstStyle>
          <a:p>
            <a:pPr>
              <a:defRPr/>
            </a:pPr>
            <a:fld id="{F9E7D53D-26C4-4B16-84C3-4143C970A31D}" type="datetimeFigureOut">
              <a:rPr lang="en-US"/>
              <a:pPr>
                <a:defRPr/>
              </a:pPr>
              <a:t>12/1/2010</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FD7A3553-E4ED-4B32-8A11-253E508A899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5" y="484188"/>
            <a:ext cx="7556500"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98475" y="1981200"/>
            <a:ext cx="7556500" cy="4144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794500" y="6423025"/>
            <a:ext cx="2133600" cy="365125"/>
          </a:xfrm>
          <a:prstGeom prst="rect">
            <a:avLst/>
          </a:prstGeom>
        </p:spPr>
        <p:txBody>
          <a:bodyPr vert="horz" lIns="91440" tIns="45720" rIns="91440" bIns="45720" rtlCol="0" anchor="ctr"/>
          <a:lstStyle>
            <a:lvl1pPr algn="r" fontAlgn="auto">
              <a:spcBef>
                <a:spcPts val="0"/>
              </a:spcBef>
              <a:spcAft>
                <a:spcPts val="0"/>
              </a:spcAft>
              <a:defRPr sz="1100" smtClean="0">
                <a:solidFill>
                  <a:schemeClr val="tx1">
                    <a:lumMod val="65000"/>
                    <a:lumOff val="35000"/>
                  </a:schemeClr>
                </a:solidFill>
                <a:latin typeface="+mn-lt"/>
              </a:defRPr>
            </a:lvl1pPr>
          </a:lstStyle>
          <a:p>
            <a:pPr>
              <a:defRPr/>
            </a:pPr>
            <a:fld id="{0B92D7EB-B21C-4C0B-8FC8-E8988E4D2281}" type="datetimeFigureOut">
              <a:rPr lang="en-US"/>
              <a:pPr>
                <a:defRPr/>
              </a:pPr>
              <a:t>12/1/2010</a:t>
            </a:fld>
            <a:endParaRPr lang="en-US"/>
          </a:p>
        </p:txBody>
      </p:sp>
      <p:sp>
        <p:nvSpPr>
          <p:cNvPr id="5" name="Footer Placeholder 4"/>
          <p:cNvSpPr>
            <a:spLocks noGrp="1"/>
          </p:cNvSpPr>
          <p:nvPr>
            <p:ph type="ftr" sz="quarter" idx="3"/>
          </p:nvPr>
        </p:nvSpPr>
        <p:spPr>
          <a:xfrm>
            <a:off x="201613" y="6423025"/>
            <a:ext cx="6122987" cy="365125"/>
          </a:xfrm>
          <a:prstGeom prst="rect">
            <a:avLst/>
          </a:prstGeom>
        </p:spPr>
        <p:txBody>
          <a:bodyPr vert="horz" lIns="91440" tIns="45720" rIns="91440" bIns="45720" rtlCol="0" anchor="ctr"/>
          <a:lstStyle>
            <a:lvl1pPr algn="l" fontAlgn="auto">
              <a:spcBef>
                <a:spcPts val="0"/>
              </a:spcBef>
              <a:spcAft>
                <a:spcPts val="0"/>
              </a:spcAft>
              <a:defRPr sz="1100">
                <a:solidFill>
                  <a:schemeClr val="tx1">
                    <a:lumMod val="65000"/>
                    <a:lumOff val="3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305800" y="242888"/>
            <a:ext cx="554038" cy="365125"/>
          </a:xfrm>
          <a:prstGeom prst="rect">
            <a:avLst/>
          </a:prstGeom>
        </p:spPr>
        <p:txBody>
          <a:bodyPr vert="horz" lIns="91440" tIns="45720" rIns="91440" bIns="45720" rtlCol="0" anchor="ctr"/>
          <a:lstStyle>
            <a:lvl1pPr algn="r" fontAlgn="auto">
              <a:spcBef>
                <a:spcPts val="0"/>
              </a:spcBef>
              <a:spcAft>
                <a:spcPts val="0"/>
              </a:spcAft>
              <a:defRPr sz="1400" smtClean="0">
                <a:solidFill>
                  <a:schemeClr val="bg1"/>
                </a:solidFill>
                <a:latin typeface="+mn-lt"/>
              </a:defRPr>
            </a:lvl1pPr>
          </a:lstStyle>
          <a:p>
            <a:pPr>
              <a:defRPr/>
            </a:pPr>
            <a:fld id="{0777F05F-64FC-42D0-9C6E-0EAFF6EFD96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Lst>
  <p:txStyles>
    <p:titleStyle>
      <a:lvl1pPr algn="l" rtl="0" fontAlgn="base">
        <a:spcBef>
          <a:spcPct val="0"/>
        </a:spcBef>
        <a:spcAft>
          <a:spcPct val="0"/>
        </a:spcAft>
        <a:defRPr sz="3600" kern="1200">
          <a:solidFill>
            <a:schemeClr val="accent1"/>
          </a:solidFill>
          <a:latin typeface="+mj-lt"/>
          <a:ea typeface="+mj-ea"/>
          <a:cs typeface="+mj-cs"/>
        </a:defRPr>
      </a:lvl1pPr>
      <a:lvl2pPr algn="l" rtl="0" fontAlgn="base">
        <a:spcBef>
          <a:spcPct val="0"/>
        </a:spcBef>
        <a:spcAft>
          <a:spcPct val="0"/>
        </a:spcAft>
        <a:defRPr sz="3600">
          <a:solidFill>
            <a:schemeClr val="accent1"/>
          </a:solidFill>
          <a:latin typeface="Rockwell"/>
        </a:defRPr>
      </a:lvl2pPr>
      <a:lvl3pPr algn="l" rtl="0" fontAlgn="base">
        <a:spcBef>
          <a:spcPct val="0"/>
        </a:spcBef>
        <a:spcAft>
          <a:spcPct val="0"/>
        </a:spcAft>
        <a:defRPr sz="3600">
          <a:solidFill>
            <a:schemeClr val="accent1"/>
          </a:solidFill>
          <a:latin typeface="Rockwell"/>
        </a:defRPr>
      </a:lvl3pPr>
      <a:lvl4pPr algn="l" rtl="0" fontAlgn="base">
        <a:spcBef>
          <a:spcPct val="0"/>
        </a:spcBef>
        <a:spcAft>
          <a:spcPct val="0"/>
        </a:spcAft>
        <a:defRPr sz="3600">
          <a:solidFill>
            <a:schemeClr val="accent1"/>
          </a:solidFill>
          <a:latin typeface="Rockwell"/>
        </a:defRPr>
      </a:lvl4pPr>
      <a:lvl5pPr algn="l" rtl="0" fontAlgn="base">
        <a:spcBef>
          <a:spcPct val="0"/>
        </a:spcBef>
        <a:spcAft>
          <a:spcPct val="0"/>
        </a:spcAft>
        <a:defRPr sz="3600">
          <a:solidFill>
            <a:schemeClr val="accent1"/>
          </a:solidFill>
          <a:latin typeface="Rockwell"/>
        </a:defRPr>
      </a:lvl5pPr>
      <a:lvl6pPr marL="457200" algn="l" rtl="0" fontAlgn="base">
        <a:spcBef>
          <a:spcPct val="0"/>
        </a:spcBef>
        <a:spcAft>
          <a:spcPct val="0"/>
        </a:spcAft>
        <a:defRPr sz="3600">
          <a:solidFill>
            <a:schemeClr val="accent1"/>
          </a:solidFill>
          <a:latin typeface="Rockwell"/>
        </a:defRPr>
      </a:lvl6pPr>
      <a:lvl7pPr marL="914400" algn="l" rtl="0" fontAlgn="base">
        <a:spcBef>
          <a:spcPct val="0"/>
        </a:spcBef>
        <a:spcAft>
          <a:spcPct val="0"/>
        </a:spcAft>
        <a:defRPr sz="3600">
          <a:solidFill>
            <a:schemeClr val="accent1"/>
          </a:solidFill>
          <a:latin typeface="Rockwell"/>
        </a:defRPr>
      </a:lvl7pPr>
      <a:lvl8pPr marL="1371600" algn="l" rtl="0" fontAlgn="base">
        <a:spcBef>
          <a:spcPct val="0"/>
        </a:spcBef>
        <a:spcAft>
          <a:spcPct val="0"/>
        </a:spcAft>
        <a:defRPr sz="3600">
          <a:solidFill>
            <a:schemeClr val="accent1"/>
          </a:solidFill>
          <a:latin typeface="Rockwell"/>
        </a:defRPr>
      </a:lvl8pPr>
      <a:lvl9pPr marL="1828800" algn="l" rtl="0" fontAlgn="base">
        <a:spcBef>
          <a:spcPct val="0"/>
        </a:spcBef>
        <a:spcAft>
          <a:spcPct val="0"/>
        </a:spcAft>
        <a:defRPr sz="3600">
          <a:solidFill>
            <a:schemeClr val="accent1"/>
          </a:solidFill>
          <a:latin typeface="Rockwell"/>
        </a:defRPr>
      </a:lvl9pPr>
    </p:titleStyle>
    <p:bodyStyle>
      <a:lvl1pPr marL="228600" indent="-228600" algn="l" rtl="0" fontAlgn="base">
        <a:spcBef>
          <a:spcPts val="2000"/>
        </a:spcBef>
        <a:spcAft>
          <a:spcPct val="0"/>
        </a:spcAft>
        <a:buClr>
          <a:schemeClr val="accent1"/>
        </a:buClr>
        <a:buSzPct val="75000"/>
        <a:buFont typeface="Wingdings" pitchFamily="2" charset="2"/>
        <a:buChar char="n"/>
        <a:defRPr sz="2000" kern="1200">
          <a:solidFill>
            <a:srgbClr val="595959"/>
          </a:solidFill>
          <a:latin typeface="+mn-lt"/>
          <a:ea typeface="+mn-ea"/>
          <a:cs typeface="+mn-cs"/>
        </a:defRPr>
      </a:lvl1pPr>
      <a:lvl2pPr marL="457200" indent="-228600" algn="l" rtl="0" fontAlgn="base">
        <a:spcBef>
          <a:spcPts val="600"/>
        </a:spcBef>
        <a:spcAft>
          <a:spcPct val="0"/>
        </a:spcAft>
        <a:buClr>
          <a:srgbClr val="B870B8"/>
        </a:buClr>
        <a:buSzPct val="75000"/>
        <a:buFont typeface="Wingdings" pitchFamily="2" charset="2"/>
        <a:buChar char="n"/>
        <a:defRPr kern="1200">
          <a:solidFill>
            <a:srgbClr val="595959"/>
          </a:solidFill>
          <a:latin typeface="+mn-lt"/>
          <a:ea typeface="+mn-ea"/>
          <a:cs typeface="+mn-cs"/>
        </a:defRPr>
      </a:lvl2pPr>
      <a:lvl3pPr marL="685800" indent="-228600" algn="l" rtl="0" fontAlgn="base">
        <a:spcBef>
          <a:spcPts val="600"/>
        </a:spcBef>
        <a:spcAft>
          <a:spcPct val="0"/>
        </a:spcAft>
        <a:buClr>
          <a:schemeClr val="accent1"/>
        </a:buClr>
        <a:buSzPct val="75000"/>
        <a:buFont typeface="Wingdings" pitchFamily="2" charset="2"/>
        <a:buChar char="n"/>
        <a:defRPr kern="1200">
          <a:solidFill>
            <a:srgbClr val="595959"/>
          </a:solidFill>
          <a:latin typeface="+mn-lt"/>
          <a:ea typeface="+mn-ea"/>
          <a:cs typeface="+mn-cs"/>
        </a:defRPr>
      </a:lvl3pPr>
      <a:lvl4pPr marL="914400" indent="-228600" algn="l" rtl="0" fontAlgn="base">
        <a:spcBef>
          <a:spcPts val="600"/>
        </a:spcBef>
        <a:spcAft>
          <a:spcPct val="0"/>
        </a:spcAft>
        <a:buClr>
          <a:srgbClr val="B870B8"/>
        </a:buClr>
        <a:buSzPct val="75000"/>
        <a:buFont typeface="Wingdings" pitchFamily="2" charset="2"/>
        <a:buChar char="n"/>
        <a:defRPr kern="1200">
          <a:solidFill>
            <a:srgbClr val="595959"/>
          </a:solidFill>
          <a:latin typeface="+mn-lt"/>
          <a:ea typeface="+mn-ea"/>
          <a:cs typeface="+mn-cs"/>
        </a:defRPr>
      </a:lvl4pPr>
      <a:lvl5pPr marL="1143000" indent="-228600" algn="l" rtl="0" fontAlgn="base">
        <a:spcBef>
          <a:spcPts val="600"/>
        </a:spcBef>
        <a:spcAft>
          <a:spcPct val="0"/>
        </a:spcAft>
        <a:buClr>
          <a:schemeClr val="accent1"/>
        </a:buClr>
        <a:buSzPct val="75000"/>
        <a:buFont typeface="Wingdings" pitchFamily="2" charset="2"/>
        <a:buChar char="n"/>
        <a:defRPr kern="120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audio" Target="file:///C:\Documents%20and%20Settings\hwb\Desktop\2010HAUW-Presentations\Erin_Hunt\CWC-acsensor.wav"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file:///C:\Documents%20and%20Settings\hwb\Desktop\2010HAUW-Presentations\Erin_Hunt\CWC-PTZ.avi"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Title 1"/>
          <p:cNvSpPr>
            <a:spLocks noGrp="1"/>
          </p:cNvSpPr>
          <p:nvPr>
            <p:ph type="ctrTitle"/>
          </p:nvPr>
        </p:nvSpPr>
        <p:spPr>
          <a:xfrm>
            <a:off x="4816475" y="5456238"/>
            <a:ext cx="4038600" cy="579437"/>
          </a:xfrm>
        </p:spPr>
        <p:txBody>
          <a:bodyPr/>
          <a:lstStyle/>
          <a:p>
            <a:r>
              <a:rPr lang="en-US" sz="4000" smtClean="0"/>
              <a:t>Education</a:t>
            </a:r>
          </a:p>
        </p:txBody>
      </p:sp>
      <p:sp>
        <p:nvSpPr>
          <p:cNvPr id="3" name="Subtitle 2"/>
          <p:cNvSpPr>
            <a:spLocks noGrp="1"/>
          </p:cNvSpPr>
          <p:nvPr>
            <p:ph type="subTitle" idx="1"/>
          </p:nvPr>
        </p:nvSpPr>
        <p:spPr>
          <a:xfrm>
            <a:off x="4800600" y="6180138"/>
            <a:ext cx="4038600" cy="385762"/>
          </a:xfrm>
        </p:spPr>
        <p:txBody>
          <a:bodyPr rtlCol="0"/>
          <a:lstStyle/>
          <a:p>
            <a:pPr fontAlgn="auto">
              <a:spcAft>
                <a:spcPts val="0"/>
              </a:spcAft>
              <a:defRPr/>
            </a:pPr>
            <a:r>
              <a:rPr lang="en-US" dirty="0" smtClean="0"/>
              <a:t>HPWREN at the California Wolf Center</a:t>
            </a:r>
            <a:endParaRPr lang="en-US" dirty="0"/>
          </a:p>
        </p:txBody>
      </p:sp>
      <p:sp>
        <p:nvSpPr>
          <p:cNvPr id="23555" name="TextBox 4"/>
          <p:cNvSpPr txBox="1">
            <a:spLocks noChangeArrowheads="1"/>
          </p:cNvSpPr>
          <p:nvPr/>
        </p:nvSpPr>
        <p:spPr bwMode="auto">
          <a:xfrm>
            <a:off x="666750" y="495300"/>
            <a:ext cx="4133850" cy="5540375"/>
          </a:xfrm>
          <a:prstGeom prst="rect">
            <a:avLst/>
          </a:prstGeom>
          <a:noFill/>
          <a:ln w="9525">
            <a:noFill/>
            <a:miter lim="800000"/>
            <a:headEnd/>
            <a:tailEnd/>
          </a:ln>
        </p:spPr>
        <p:txBody>
          <a:bodyPr>
            <a:spAutoFit/>
          </a:bodyPr>
          <a:lstStyle/>
          <a:p>
            <a:pPr>
              <a:lnSpc>
                <a:spcPct val="70000"/>
              </a:lnSpc>
              <a:buFont typeface="Arial" charset="0"/>
              <a:buChar char="•"/>
            </a:pPr>
            <a:r>
              <a:rPr lang="en-US" sz="2400">
                <a:latin typeface="Californian FB"/>
              </a:rPr>
              <a:t>Bi-directional interactive video and audio provide a unique learning experience and an opportunity for students to interact in real time with California Wolf Center educators; used in elementary, middle, and high schools, colleges and universities, libraries, museums, etc.</a:t>
            </a:r>
          </a:p>
          <a:p>
            <a:pPr>
              <a:lnSpc>
                <a:spcPct val="70000"/>
              </a:lnSpc>
              <a:buFont typeface="Arial" charset="0"/>
              <a:buChar char="•"/>
            </a:pPr>
            <a:endParaRPr lang="en-US" sz="2400">
              <a:latin typeface="Californian FB"/>
            </a:endParaRPr>
          </a:p>
          <a:p>
            <a:pPr>
              <a:lnSpc>
                <a:spcPct val="70000"/>
              </a:lnSpc>
              <a:buFont typeface="Arial" charset="0"/>
              <a:buChar char="•"/>
            </a:pPr>
            <a:r>
              <a:rPr lang="en-US" sz="2400">
                <a:latin typeface="Californian FB"/>
              </a:rPr>
              <a:t>California Wolf Center internship offers students the opportunity to incorporate HPWREN technology into coursework or research </a:t>
            </a:r>
          </a:p>
          <a:p>
            <a:pPr>
              <a:lnSpc>
                <a:spcPct val="70000"/>
              </a:lnSpc>
            </a:pPr>
            <a:endParaRPr lang="en-US" sz="2400">
              <a:latin typeface="Californian FB"/>
            </a:endParaRPr>
          </a:p>
          <a:p>
            <a:pPr>
              <a:lnSpc>
                <a:spcPct val="70000"/>
              </a:lnSpc>
              <a:buFont typeface="Arial" charset="0"/>
              <a:buChar char="•"/>
            </a:pPr>
            <a:r>
              <a:rPr lang="en-US" sz="2400">
                <a:latin typeface="Californian FB"/>
              </a:rPr>
              <a:t>Distance learning programs continue to expand the use of HPWREN technologies</a:t>
            </a:r>
          </a:p>
        </p:txBody>
      </p:sp>
      <p:pic>
        <p:nvPicPr>
          <p:cNvPr id="23556" name="Picture 5" descr="DSC_0006E.jpg"/>
          <p:cNvPicPr>
            <a:picLocks noChangeAspect="1"/>
          </p:cNvPicPr>
          <p:nvPr/>
        </p:nvPicPr>
        <p:blipFill>
          <a:blip r:embed="rId3"/>
          <a:srcRect l="25327"/>
          <a:stretch>
            <a:fillRect/>
          </a:stretch>
        </p:blipFill>
        <p:spPr bwMode="auto">
          <a:xfrm>
            <a:off x="4816475" y="496888"/>
            <a:ext cx="1684338" cy="1501775"/>
          </a:xfrm>
          <a:prstGeom prst="rect">
            <a:avLst/>
          </a:prstGeom>
          <a:noFill/>
          <a:ln w="9525">
            <a:noFill/>
            <a:miter lim="800000"/>
            <a:headEnd/>
            <a:tailEnd/>
          </a:ln>
        </p:spPr>
      </p:pic>
      <p:pic>
        <p:nvPicPr>
          <p:cNvPr id="23557" name="Picture 6" descr="kiana 2.jpg"/>
          <p:cNvPicPr>
            <a:picLocks noChangeAspect="1"/>
          </p:cNvPicPr>
          <p:nvPr/>
        </p:nvPicPr>
        <p:blipFill>
          <a:blip r:embed="rId4"/>
          <a:srcRect l="20673" r="9142" b="17308"/>
          <a:stretch>
            <a:fillRect/>
          </a:stretch>
        </p:blipFill>
        <p:spPr bwMode="auto">
          <a:xfrm>
            <a:off x="6975475" y="2649538"/>
            <a:ext cx="1698625" cy="1500187"/>
          </a:xfrm>
          <a:prstGeom prst="rect">
            <a:avLst/>
          </a:prstGeom>
          <a:noFill/>
          <a:ln w="9525">
            <a:noFill/>
            <a:miter lim="800000"/>
            <a:headEnd/>
            <a:tailEnd/>
          </a:ln>
        </p:spPr>
      </p:pic>
      <p:pic>
        <p:nvPicPr>
          <p:cNvPr id="23558" name="Picture 7" descr="kiska.jpg"/>
          <p:cNvPicPr>
            <a:picLocks noChangeAspect="1"/>
          </p:cNvPicPr>
          <p:nvPr/>
        </p:nvPicPr>
        <p:blipFill>
          <a:blip r:embed="rId5"/>
          <a:srcRect l="39635" t="32524" r="11581" b="7974"/>
          <a:stretch>
            <a:fillRect/>
          </a:stretch>
        </p:blipFill>
        <p:spPr bwMode="auto">
          <a:xfrm>
            <a:off x="4816475" y="2649538"/>
            <a:ext cx="1639888" cy="1500187"/>
          </a:xfrm>
          <a:prstGeom prst="rect">
            <a:avLst/>
          </a:prstGeom>
          <a:noFill/>
          <a:ln w="9525">
            <a:noFill/>
            <a:miter lim="800000"/>
            <a:headEnd/>
            <a:tailEnd/>
          </a:ln>
        </p:spPr>
      </p:pic>
      <p:pic>
        <p:nvPicPr>
          <p:cNvPr id="23559" name="Picture 8" descr="WP242991.jpg"/>
          <p:cNvPicPr>
            <a:picLocks noChangeAspect="1"/>
          </p:cNvPicPr>
          <p:nvPr/>
        </p:nvPicPr>
        <p:blipFill>
          <a:blip r:embed="rId6"/>
          <a:srcRect l="5557" t="4066" b="32565"/>
          <a:stretch>
            <a:fillRect/>
          </a:stretch>
        </p:blipFill>
        <p:spPr bwMode="auto">
          <a:xfrm>
            <a:off x="7069138" y="496888"/>
            <a:ext cx="1490662" cy="1501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Title 1"/>
          <p:cNvSpPr>
            <a:spLocks noGrp="1"/>
          </p:cNvSpPr>
          <p:nvPr>
            <p:ph type="ctrTitle"/>
          </p:nvPr>
        </p:nvSpPr>
        <p:spPr>
          <a:xfrm>
            <a:off x="4816475" y="5456238"/>
            <a:ext cx="4038600" cy="579437"/>
          </a:xfrm>
        </p:spPr>
        <p:txBody>
          <a:bodyPr/>
          <a:lstStyle/>
          <a:p>
            <a:r>
              <a:rPr lang="en-US" sz="4000" smtClean="0"/>
              <a:t>Public Access</a:t>
            </a:r>
          </a:p>
        </p:txBody>
      </p:sp>
      <p:sp>
        <p:nvSpPr>
          <p:cNvPr id="3" name="Subtitle 2"/>
          <p:cNvSpPr>
            <a:spLocks noGrp="1"/>
          </p:cNvSpPr>
          <p:nvPr>
            <p:ph type="subTitle" idx="1"/>
          </p:nvPr>
        </p:nvSpPr>
        <p:spPr>
          <a:xfrm>
            <a:off x="4800600" y="6180138"/>
            <a:ext cx="4038600" cy="385762"/>
          </a:xfrm>
        </p:spPr>
        <p:txBody>
          <a:bodyPr rtlCol="0"/>
          <a:lstStyle/>
          <a:p>
            <a:pPr fontAlgn="auto">
              <a:spcAft>
                <a:spcPts val="0"/>
              </a:spcAft>
              <a:defRPr/>
            </a:pPr>
            <a:r>
              <a:rPr lang="en-US" dirty="0" smtClean="0"/>
              <a:t>HPWREN at the California Wolf Center</a:t>
            </a:r>
            <a:endParaRPr lang="en-US" dirty="0"/>
          </a:p>
        </p:txBody>
      </p:sp>
      <p:sp>
        <p:nvSpPr>
          <p:cNvPr id="25603" name="TextBox 4"/>
          <p:cNvSpPr txBox="1">
            <a:spLocks noChangeArrowheads="1"/>
          </p:cNvSpPr>
          <p:nvPr/>
        </p:nvSpPr>
        <p:spPr bwMode="auto">
          <a:xfrm>
            <a:off x="666750" y="495300"/>
            <a:ext cx="4133850" cy="6015038"/>
          </a:xfrm>
          <a:prstGeom prst="rect">
            <a:avLst/>
          </a:prstGeom>
          <a:noFill/>
          <a:ln w="9525">
            <a:noFill/>
            <a:miter lim="800000"/>
            <a:headEnd/>
            <a:tailEnd/>
          </a:ln>
        </p:spPr>
        <p:txBody>
          <a:bodyPr>
            <a:spAutoFit/>
          </a:bodyPr>
          <a:lstStyle/>
          <a:p>
            <a:pPr>
              <a:lnSpc>
                <a:spcPct val="80000"/>
              </a:lnSpc>
              <a:buFont typeface="Arial" charset="0"/>
              <a:buChar char="•"/>
            </a:pPr>
            <a:r>
              <a:rPr lang="en-US" sz="2400">
                <a:latin typeface="Californian FB"/>
              </a:rPr>
              <a:t>Still photos, video, and audio from HPWREN cameras and acoustic sensors are available on the web for the benefit of both researchers and the public</a:t>
            </a:r>
          </a:p>
          <a:p>
            <a:pPr>
              <a:lnSpc>
                <a:spcPct val="80000"/>
              </a:lnSpc>
              <a:buFont typeface="Arial" charset="0"/>
              <a:buChar char="•"/>
            </a:pPr>
            <a:endParaRPr lang="en-US" sz="2400">
              <a:latin typeface="Californian FB"/>
            </a:endParaRPr>
          </a:p>
          <a:p>
            <a:pPr>
              <a:lnSpc>
                <a:spcPct val="80000"/>
              </a:lnSpc>
              <a:buFont typeface="Arial" charset="0"/>
              <a:buChar char="•"/>
            </a:pPr>
            <a:r>
              <a:rPr lang="en-US" sz="2400">
                <a:latin typeface="Californian FB"/>
              </a:rPr>
              <a:t>Allows people to view and listen to the wolves when they are undisturbed by human presence; key to understanding wolves as they behave in nature because human presence affects wolf behavior</a:t>
            </a:r>
          </a:p>
          <a:p>
            <a:pPr>
              <a:lnSpc>
                <a:spcPct val="80000"/>
              </a:lnSpc>
              <a:buFont typeface="Arial" charset="0"/>
              <a:buChar char="•"/>
            </a:pPr>
            <a:endParaRPr lang="en-US" sz="2400">
              <a:latin typeface="Californian FB"/>
            </a:endParaRPr>
          </a:p>
          <a:p>
            <a:pPr>
              <a:lnSpc>
                <a:spcPct val="80000"/>
              </a:lnSpc>
              <a:buFont typeface="Arial" charset="0"/>
              <a:buChar char="•"/>
            </a:pPr>
            <a:r>
              <a:rPr lang="en-US" sz="2400">
                <a:latin typeface="Californian FB"/>
              </a:rPr>
              <a:t>Provides access to those who cannot attend educational programs due to our remote location</a:t>
            </a:r>
          </a:p>
        </p:txBody>
      </p:sp>
      <p:pic>
        <p:nvPicPr>
          <p:cNvPr id="25604" name="Picture 9" descr="Inuk_2,head.jpg"/>
          <p:cNvPicPr>
            <a:picLocks noChangeAspect="1"/>
          </p:cNvPicPr>
          <p:nvPr/>
        </p:nvPicPr>
        <p:blipFill>
          <a:blip r:embed="rId2"/>
          <a:srcRect/>
          <a:stretch>
            <a:fillRect/>
          </a:stretch>
        </p:blipFill>
        <p:spPr bwMode="auto">
          <a:xfrm>
            <a:off x="4816475" y="1322388"/>
            <a:ext cx="4038600" cy="300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Title 1"/>
          <p:cNvSpPr>
            <a:spLocks noGrp="1"/>
          </p:cNvSpPr>
          <p:nvPr>
            <p:ph type="ctrTitle"/>
          </p:nvPr>
        </p:nvSpPr>
        <p:spPr>
          <a:xfrm>
            <a:off x="4816475" y="5434013"/>
            <a:ext cx="4038600" cy="581025"/>
          </a:xfrm>
        </p:spPr>
        <p:txBody>
          <a:bodyPr/>
          <a:lstStyle/>
          <a:p>
            <a:r>
              <a:rPr lang="en-US" sz="4000" smtClean="0"/>
              <a:t>Conservation</a:t>
            </a:r>
          </a:p>
        </p:txBody>
      </p:sp>
      <p:sp>
        <p:nvSpPr>
          <p:cNvPr id="3" name="Subtitle 2"/>
          <p:cNvSpPr>
            <a:spLocks noGrp="1"/>
          </p:cNvSpPr>
          <p:nvPr>
            <p:ph type="subTitle" idx="1"/>
          </p:nvPr>
        </p:nvSpPr>
        <p:spPr>
          <a:xfrm>
            <a:off x="4800600" y="6180138"/>
            <a:ext cx="4038600" cy="385762"/>
          </a:xfrm>
        </p:spPr>
        <p:txBody>
          <a:bodyPr rtlCol="0"/>
          <a:lstStyle/>
          <a:p>
            <a:pPr fontAlgn="auto">
              <a:spcAft>
                <a:spcPts val="0"/>
              </a:spcAft>
              <a:defRPr/>
            </a:pPr>
            <a:r>
              <a:rPr lang="en-US" dirty="0" smtClean="0"/>
              <a:t>HPWREN at the California Wolf Center</a:t>
            </a:r>
            <a:endParaRPr lang="en-US" dirty="0"/>
          </a:p>
        </p:txBody>
      </p:sp>
      <p:sp>
        <p:nvSpPr>
          <p:cNvPr id="26627" name="TextBox 4"/>
          <p:cNvSpPr txBox="1">
            <a:spLocks noChangeArrowheads="1"/>
          </p:cNvSpPr>
          <p:nvPr/>
        </p:nvSpPr>
        <p:spPr bwMode="auto">
          <a:xfrm>
            <a:off x="666750" y="495300"/>
            <a:ext cx="4133850" cy="5645150"/>
          </a:xfrm>
          <a:prstGeom prst="rect">
            <a:avLst/>
          </a:prstGeom>
          <a:noFill/>
          <a:ln w="9525">
            <a:noFill/>
            <a:miter lim="800000"/>
            <a:headEnd/>
            <a:tailEnd/>
          </a:ln>
        </p:spPr>
        <p:txBody>
          <a:bodyPr>
            <a:spAutoFit/>
          </a:bodyPr>
          <a:lstStyle/>
          <a:p>
            <a:pPr>
              <a:lnSpc>
                <a:spcPct val="70000"/>
              </a:lnSpc>
              <a:buFont typeface="Arial" charset="0"/>
              <a:buChar char="•"/>
            </a:pPr>
            <a:r>
              <a:rPr lang="en-US" sz="2400">
                <a:latin typeface="Californian FB"/>
              </a:rPr>
              <a:t>HPWREN connectivity has allowed for the growth of the California Wolf Center’s conservation efforts, now on an international scale.  Due to our remote location, this would not have been possible without HPWREN technology.</a:t>
            </a:r>
          </a:p>
          <a:p>
            <a:pPr>
              <a:lnSpc>
                <a:spcPct val="70000"/>
              </a:lnSpc>
            </a:pPr>
            <a:endParaRPr lang="en-US" sz="2400">
              <a:latin typeface="Californian FB"/>
            </a:endParaRPr>
          </a:p>
          <a:p>
            <a:pPr>
              <a:lnSpc>
                <a:spcPct val="80000"/>
              </a:lnSpc>
              <a:buFont typeface="Arial" charset="0"/>
              <a:buChar char="•"/>
            </a:pPr>
            <a:r>
              <a:rPr lang="en-US" sz="2400">
                <a:latin typeface="Californian FB"/>
              </a:rPr>
              <a:t>HPWREN equipment has been used to monitor the health of ailing animals, the development of young pups, and changes in wolf pack hierarchy.  Such veterinary and behavioral monitoring can go on without disturbing the wolves or influencing their behavior.</a:t>
            </a:r>
          </a:p>
        </p:txBody>
      </p:sp>
      <p:pic>
        <p:nvPicPr>
          <p:cNvPr id="26628" name="Picture 9" descr="WP243772.jpg"/>
          <p:cNvPicPr>
            <a:picLocks noChangeAspect="1"/>
          </p:cNvPicPr>
          <p:nvPr/>
        </p:nvPicPr>
        <p:blipFill>
          <a:blip r:embed="rId3"/>
          <a:srcRect l="5492" r="22032" b="5962"/>
          <a:stretch>
            <a:fillRect/>
          </a:stretch>
        </p:blipFill>
        <p:spPr bwMode="auto">
          <a:xfrm>
            <a:off x="4800600" y="877888"/>
            <a:ext cx="1736725" cy="1503362"/>
          </a:xfrm>
          <a:prstGeom prst="rect">
            <a:avLst/>
          </a:prstGeom>
          <a:noFill/>
          <a:ln w="9525">
            <a:noFill/>
            <a:miter lim="800000"/>
            <a:headEnd/>
            <a:tailEnd/>
          </a:ln>
        </p:spPr>
      </p:pic>
      <p:pic>
        <p:nvPicPr>
          <p:cNvPr id="26629" name="Picture 10" descr="IMG_2028.JPG"/>
          <p:cNvPicPr>
            <a:picLocks noChangeAspect="1"/>
          </p:cNvPicPr>
          <p:nvPr/>
        </p:nvPicPr>
        <p:blipFill>
          <a:blip r:embed="rId4"/>
          <a:srcRect t="14906" b="20045"/>
          <a:stretch>
            <a:fillRect/>
          </a:stretch>
        </p:blipFill>
        <p:spPr bwMode="auto">
          <a:xfrm>
            <a:off x="4816475" y="2844800"/>
            <a:ext cx="4038600" cy="1970088"/>
          </a:xfrm>
          <a:prstGeom prst="rect">
            <a:avLst/>
          </a:prstGeom>
          <a:noFill/>
          <a:ln w="9525">
            <a:noFill/>
            <a:miter lim="800000"/>
            <a:headEnd/>
            <a:tailEnd/>
          </a:ln>
        </p:spPr>
      </p:pic>
      <p:pic>
        <p:nvPicPr>
          <p:cNvPr id="26630" name="Picture 11" descr="lonely guy.jpg"/>
          <p:cNvPicPr>
            <a:picLocks noChangeAspect="1"/>
          </p:cNvPicPr>
          <p:nvPr/>
        </p:nvPicPr>
        <p:blipFill>
          <a:blip r:embed="rId5"/>
          <a:srcRect/>
          <a:stretch>
            <a:fillRect/>
          </a:stretch>
        </p:blipFill>
        <p:spPr bwMode="auto">
          <a:xfrm>
            <a:off x="7281863" y="877888"/>
            <a:ext cx="1557337" cy="1503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3" name="Picture 9" descr="DSC_0028E.jpg"/>
          <p:cNvPicPr>
            <a:picLocks noChangeAspect="1"/>
          </p:cNvPicPr>
          <p:nvPr/>
        </p:nvPicPr>
        <p:blipFill>
          <a:blip r:embed="rId3"/>
          <a:srcRect/>
          <a:stretch>
            <a:fillRect/>
          </a:stretch>
        </p:blipFill>
        <p:spPr bwMode="auto">
          <a:xfrm>
            <a:off x="4800600" y="1782763"/>
            <a:ext cx="3903663" cy="2595562"/>
          </a:xfrm>
          <a:prstGeom prst="rect">
            <a:avLst/>
          </a:prstGeom>
          <a:noFill/>
          <a:ln w="9525">
            <a:noFill/>
            <a:miter lim="800000"/>
            <a:headEnd/>
            <a:tailEnd/>
          </a:ln>
        </p:spPr>
      </p:pic>
      <p:sp>
        <p:nvSpPr>
          <p:cNvPr id="28675" name="Title 1"/>
          <p:cNvSpPr>
            <a:spLocks noGrp="1"/>
          </p:cNvSpPr>
          <p:nvPr>
            <p:ph type="ctrTitle"/>
          </p:nvPr>
        </p:nvSpPr>
        <p:spPr>
          <a:xfrm>
            <a:off x="4816475" y="5456238"/>
            <a:ext cx="4038600" cy="579437"/>
          </a:xfrm>
        </p:spPr>
        <p:txBody>
          <a:bodyPr/>
          <a:lstStyle/>
          <a:p>
            <a:r>
              <a:rPr lang="en-US" sz="4000" smtClean="0"/>
              <a:t>Research</a:t>
            </a:r>
          </a:p>
        </p:txBody>
      </p:sp>
      <p:sp>
        <p:nvSpPr>
          <p:cNvPr id="3" name="Subtitle 2"/>
          <p:cNvSpPr>
            <a:spLocks noGrp="1"/>
          </p:cNvSpPr>
          <p:nvPr>
            <p:ph type="subTitle" idx="1"/>
          </p:nvPr>
        </p:nvSpPr>
        <p:spPr>
          <a:xfrm>
            <a:off x="4800600" y="6180138"/>
            <a:ext cx="4038600" cy="385762"/>
          </a:xfrm>
        </p:spPr>
        <p:txBody>
          <a:bodyPr rtlCol="0"/>
          <a:lstStyle/>
          <a:p>
            <a:pPr fontAlgn="auto">
              <a:spcAft>
                <a:spcPts val="0"/>
              </a:spcAft>
              <a:defRPr/>
            </a:pPr>
            <a:r>
              <a:rPr lang="en-US" dirty="0" smtClean="0"/>
              <a:t>HPWREN at the California Wolf Center</a:t>
            </a:r>
            <a:endParaRPr lang="en-US" dirty="0"/>
          </a:p>
        </p:txBody>
      </p:sp>
      <p:sp>
        <p:nvSpPr>
          <p:cNvPr id="28677" name="TextBox 4"/>
          <p:cNvSpPr txBox="1">
            <a:spLocks noChangeArrowheads="1"/>
          </p:cNvSpPr>
          <p:nvPr/>
        </p:nvSpPr>
        <p:spPr bwMode="auto">
          <a:xfrm>
            <a:off x="666750" y="495300"/>
            <a:ext cx="4133850" cy="6057900"/>
          </a:xfrm>
          <a:prstGeom prst="rect">
            <a:avLst/>
          </a:prstGeom>
          <a:noFill/>
          <a:ln w="9525">
            <a:noFill/>
            <a:miter lim="800000"/>
            <a:headEnd/>
            <a:tailEnd/>
          </a:ln>
        </p:spPr>
        <p:txBody>
          <a:bodyPr>
            <a:spAutoFit/>
          </a:bodyPr>
          <a:lstStyle/>
          <a:p>
            <a:pPr>
              <a:lnSpc>
                <a:spcPct val="70000"/>
              </a:lnSpc>
              <a:buFont typeface="Arial" charset="0"/>
              <a:buChar char="•"/>
            </a:pPr>
            <a:r>
              <a:rPr lang="en-US" sz="2400">
                <a:latin typeface="Californian FB"/>
              </a:rPr>
              <a:t>Past projects include vocalization studies, distance learning evaluations, and pack hierarchy studies. </a:t>
            </a:r>
          </a:p>
          <a:p>
            <a:pPr>
              <a:lnSpc>
                <a:spcPct val="70000"/>
              </a:lnSpc>
              <a:buFont typeface="Arial" charset="0"/>
              <a:buChar char="•"/>
            </a:pPr>
            <a:endParaRPr lang="en-US" sz="2400">
              <a:latin typeface="Californian FB"/>
            </a:endParaRPr>
          </a:p>
          <a:p>
            <a:pPr>
              <a:lnSpc>
                <a:spcPct val="70000"/>
              </a:lnSpc>
              <a:buFont typeface="Arial" charset="0"/>
              <a:buChar char="•"/>
            </a:pPr>
            <a:r>
              <a:rPr lang="en-US" sz="2400">
                <a:latin typeface="Californian FB"/>
              </a:rPr>
              <a:t>New equipment for 2010 includes a camera which will allow for increased monitoring of both Alaskan and Mexican gray wolves and an acoustic sensor which will offer increased opportunities to record and analyze wolf vocalizations.  </a:t>
            </a:r>
          </a:p>
          <a:p>
            <a:pPr>
              <a:lnSpc>
                <a:spcPct val="70000"/>
              </a:lnSpc>
            </a:pPr>
            <a:endParaRPr lang="en-US" sz="2400">
              <a:latin typeface="Californian FB"/>
            </a:endParaRPr>
          </a:p>
          <a:p>
            <a:pPr>
              <a:lnSpc>
                <a:spcPct val="70000"/>
              </a:lnSpc>
              <a:buFont typeface="Arial" charset="0"/>
              <a:buChar char="•"/>
            </a:pPr>
            <a:r>
              <a:rPr lang="en-US" sz="2400">
                <a:latin typeface="Californian FB"/>
              </a:rPr>
              <a:t>The new camera will be the first HPWREN camera to observe Mexican gray wolves, a highly endangered subspecies of gray wolf, offering unprecedented access for researchers and the public.  </a:t>
            </a:r>
          </a:p>
        </p:txBody>
      </p:sp>
      <p:pic>
        <p:nvPicPr>
          <p:cNvPr id="28679" name="CWC-acsensor.wav">
            <a:hlinkClick r:id="" action="ppaction://media"/>
          </p:cNvPr>
          <p:cNvPicPr>
            <a:picLocks noRot="1" noChangeAspect="1" noChangeArrowheads="1"/>
          </p:cNvPicPr>
          <p:nvPr>
            <a:audioFile r:link="rId1"/>
          </p:nvPr>
        </p:nvPicPr>
        <p:blipFill>
          <a:blip r:embed="rId4"/>
          <a:srcRect/>
          <a:stretch>
            <a:fillRect/>
          </a:stretch>
        </p:blipFill>
        <p:spPr bwMode="auto">
          <a:xfrm>
            <a:off x="6494463" y="4859338"/>
            <a:ext cx="304800" cy="304800"/>
          </a:xfrm>
          <a:prstGeom prst="rect">
            <a:avLst/>
          </a:prstGeom>
          <a:noFill/>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867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0" fill="hold"/>
                                        <p:tgtEl>
                                          <p:spTgt spid="28679"/>
                                        </p:tgtEl>
                                      </p:cBhvr>
                                    </p:cmd>
                                  </p:childTnLst>
                                </p:cTn>
                              </p:par>
                            </p:childTnLst>
                          </p:cTn>
                        </p:par>
                      </p:childTnLst>
                    </p:cTn>
                  </p:par>
                </p:childTnLst>
              </p:cTn>
              <p:nextCondLst>
                <p:cond evt="onClick" delay="0">
                  <p:tgtEl>
                    <p:spTgt spid="28679"/>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2867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smtClean="0"/>
              <a:t>HPWREN PTZ Camera in action!</a:t>
            </a:r>
          </a:p>
        </p:txBody>
      </p:sp>
      <p:pic>
        <p:nvPicPr>
          <p:cNvPr id="4" name="CWC-PTZ.avi">
            <a:hlinkClick r:id="" action="ppaction://media"/>
          </p:cNvPr>
          <p:cNvPicPr>
            <a:picLocks noChangeAspect="1" noChangeArrowheads="1"/>
          </p:cNvPicPr>
          <p:nvPr>
            <p:ph idx="1"/>
            <a:videoFile r:link="rId1"/>
          </p:nvPr>
        </p:nvPicPr>
        <p:blipFill>
          <a:blip r:embed="rId3"/>
          <a:srcRect/>
          <a:stretch>
            <a:fillRect/>
          </a:stretch>
        </p:blipFill>
        <p:spPr>
          <a:xfrm>
            <a:off x="1208088" y="1981200"/>
            <a:ext cx="6137275" cy="4144963"/>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420</TotalTime>
  <Words>319</Words>
  <Application>Microsoft Macintosh PowerPoint</Application>
  <PresentationFormat>On-screen Show (4:3)</PresentationFormat>
  <Paragraphs>29</Paragraphs>
  <Slides>5</Slides>
  <Notes>2</Notes>
  <HiddenSlides>0</HiddenSlides>
  <MMClips>2</MMClips>
  <ScaleCrop>false</ScaleCrop>
  <HeadingPairs>
    <vt:vector size="6" baseType="variant">
      <vt:variant>
        <vt:lpstr>Fonts Used</vt:lpstr>
      </vt:variant>
      <vt:variant>
        <vt:i4>5</vt:i4>
      </vt:variant>
      <vt:variant>
        <vt:lpstr>Design Template</vt:lpstr>
      </vt:variant>
      <vt:variant>
        <vt:i4>21</vt:i4>
      </vt:variant>
      <vt:variant>
        <vt:lpstr>Slide Titles</vt:lpstr>
      </vt:variant>
      <vt:variant>
        <vt:i4>5</vt:i4>
      </vt:variant>
    </vt:vector>
  </HeadingPairs>
  <TitlesOfParts>
    <vt:vector size="31" baseType="lpstr">
      <vt:lpstr>Rockwell</vt:lpstr>
      <vt:lpstr>Arial</vt:lpstr>
      <vt:lpstr>Wingdings</vt:lpstr>
      <vt:lpstr>Calibri</vt:lpstr>
      <vt:lpstr>Californian FB</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Advantage</vt:lpstr>
      <vt:lpstr>Education</vt:lpstr>
      <vt:lpstr>Public Access</vt:lpstr>
      <vt:lpstr>Conservation</vt:lpstr>
      <vt:lpstr>Research</vt:lpstr>
      <vt:lpstr>HPWREN PTZ Camera in action!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dc:title>
  <dc:creator>Erin Hunt</dc:creator>
  <cp:lastModifiedBy>hwb</cp:lastModifiedBy>
  <cp:revision>43</cp:revision>
  <cp:lastPrinted>2010-07-14T02:50:16Z</cp:lastPrinted>
  <dcterms:created xsi:type="dcterms:W3CDTF">2010-11-30T21:51:34Z</dcterms:created>
  <dcterms:modified xsi:type="dcterms:W3CDTF">2010-12-02T02:39:09Z</dcterms:modified>
</cp:coreProperties>
</file>